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57" r:id="rId5"/>
    <p:sldId id="258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zmul kader Chowdhury" initials="NC" lastIdx="1" clrIdx="0">
    <p:extLst>
      <p:ext uri="{19B8F6BF-5375-455C-9EA6-DF929625EA0E}">
        <p15:presenceInfo xmlns:p15="http://schemas.microsoft.com/office/powerpoint/2012/main" userId="247d1df186ba6c9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6E1F1-D170-4145-8AF8-0C7938171B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ED055B-4722-5632-FACA-9C9AEA64C0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F3A09-9446-CC49-A3E7-53E33E679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C1F7C-644F-4ABD-BA77-F29FED127D5A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83479-4BDD-A875-1B2F-B0AB2B5AA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CF2B9-878D-E1EC-DADF-973CD0516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943C-171B-4A9C-ADEA-FBD1AAA05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652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B6A6C-AE3C-B535-17F8-0DBDEFCC5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51717D-3D98-0537-013D-3A0F70D27A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63FE6-C643-ECA6-21AB-C91CBC003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C1F7C-644F-4ABD-BA77-F29FED127D5A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C16AC-5D92-FC37-6DA9-AB3C2B6B4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9E061-D83A-A151-9456-69F2C4E71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943C-171B-4A9C-ADEA-FBD1AAA05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14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39DDB4-AB95-0B36-50E0-2C9F12AD89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C71F00-ADAF-77C2-B277-1947515987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1DE48-8020-A3FA-55B4-186E448C0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C1F7C-644F-4ABD-BA77-F29FED127D5A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7DCCE-BC62-134F-E604-176BD67F6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AD527-5B66-4AF8-17C7-B18297150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943C-171B-4A9C-ADEA-FBD1AAA05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427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3CB19-47DF-4D58-A957-CEEDD6E16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153FB-2622-BE0B-3A8F-BEAC4D9A2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91809-4062-0108-8F34-49EC9E2FE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C1F7C-644F-4ABD-BA77-F29FED127D5A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A0953-EC7E-DB1F-7A46-117D3E35B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8F806-E9CD-C1D9-DCC6-9A3B47554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943C-171B-4A9C-ADEA-FBD1AAA05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17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00136-D758-DE81-6A14-307DED513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B2EC37-F30D-A12B-7251-2CF4C1C0D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E045D-FE8D-E9A1-E289-277724996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C1F7C-644F-4ABD-BA77-F29FED127D5A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2E943-332D-B4C1-0CB8-9F51F0332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12E06-22EE-BAC8-9D99-7F017573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943C-171B-4A9C-ADEA-FBD1AAA05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912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5E88D-FBF4-2E94-6AA2-7D9C0945B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7574A-90C4-BAE5-BF0F-A200043333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D43FBA-F93D-42B4-C5BF-7BB979B6E9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ECDE03-1C23-0E3C-81F9-823E135F1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C1F7C-644F-4ABD-BA77-F29FED127D5A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B1BFC-8B7F-0571-0794-E725B2882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E0190A-A66A-9F84-6BA6-F4A26B8D3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943C-171B-4A9C-ADEA-FBD1AAA05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140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7326-FC0D-851E-51D2-4CAC44B2A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EF6BD-C06C-01DC-0114-62659E6F0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79143-EC73-CDE9-D11E-0685434B1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9FDAA1-92E3-4677-514D-CB954B5905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C58E69-28BC-1304-99B1-D1CCF7047C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CB5C32-B35A-6BB1-C2B7-04701EE54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C1F7C-644F-4ABD-BA77-F29FED127D5A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791718-3FAC-FB32-1DB4-CFA1D5F28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0468DB-EBDD-0B15-6A9B-B71EA8482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943C-171B-4A9C-ADEA-FBD1AAA05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41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6E60E-0030-1DBD-9DB5-AC9898AA2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EA7544-5464-4438-E1F0-80CA46ABA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C1F7C-644F-4ABD-BA77-F29FED127D5A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AAC2F9-1361-C02D-0E77-CCF25938E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86F1C8-F185-DA1B-E953-1C9F6E892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943C-171B-4A9C-ADEA-FBD1AAA05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103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087082-E225-0E2B-05C5-E54169F58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C1F7C-644F-4ABD-BA77-F29FED127D5A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5CA835-F190-D54C-988E-E1786C820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FB92D-B3D0-70A7-1118-C7385D87C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943C-171B-4A9C-ADEA-FBD1AAA05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394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FB166-0F4E-587C-3FC0-91ABF1BF2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2882A-6203-F702-C46B-C27A52AA5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278358-7961-D9D7-A656-7ACD630F9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0C1C7-01B4-6759-4E67-CA2AB6D3A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C1F7C-644F-4ABD-BA77-F29FED127D5A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BC0190-8AA1-11E4-08C9-380C422E9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BDD80E-6482-5DCC-E8A6-6D46C8558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943C-171B-4A9C-ADEA-FBD1AAA05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535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E3456-03EC-526D-8CEC-1AA0D3787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865EA3-FF3D-3949-92BA-16479CF2D0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DA6175-6A6A-8A5C-3A43-BF72441AA1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02B8BB-ABCD-5021-D852-D76C738D2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C1F7C-644F-4ABD-BA77-F29FED127D5A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198655-4B7A-B20F-495C-38E48BE08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CB0A91-BFE4-8620-1096-4FA406382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943C-171B-4A9C-ADEA-FBD1AAA05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626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884CEF-B711-854D-741F-BFDD974D3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B411AF-BEA3-7042-E2B6-9FE40D719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26DC6-4835-782E-0C18-6201B39A70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C1F7C-644F-4ABD-BA77-F29FED127D5A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FEB1B1-C759-F9D4-B02F-385E0ADF3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86665E-0F04-A6D3-5960-C975BA907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0943C-171B-4A9C-ADEA-FBD1AAA05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207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92502-1D32-4D85-06E0-813EE52998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NEWTON RAPHSON METHOD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978214-2A2F-D14F-1E45-93FF1FF69F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NAZMUL KADER CHOWDHURY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528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AB3FE1-9F62-B1A6-8D01-B105BE3EB026}"/>
              </a:ext>
            </a:extLst>
          </p:cNvPr>
          <p:cNvSpPr txBox="1"/>
          <p:nvPr/>
        </p:nvSpPr>
        <p:spPr>
          <a:xfrm>
            <a:off x="2394408" y="1904214"/>
            <a:ext cx="68721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“The only way to learn mathematics is to do mathematics.”</a:t>
            </a:r>
          </a:p>
          <a:p>
            <a:pPr algn="ctr"/>
            <a:r>
              <a:rPr lang="en-US" sz="3200" dirty="0"/>
              <a:t>-------- Paul </a:t>
            </a:r>
            <a:r>
              <a:rPr lang="en-US" sz="3200" dirty="0" err="1"/>
              <a:t>Halmos</a:t>
            </a:r>
            <a:endParaRPr lang="en-US" sz="3200" dirty="0"/>
          </a:p>
          <a:p>
            <a:pPr algn="ct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73108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D1FBF-DCF7-6B9A-C59A-6522BA29D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Brief Idea of Solving y = f(x):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C5431-9179-CD26-7014-C07AB855D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944" y="1253331"/>
            <a:ext cx="10515600" cy="4351338"/>
          </a:xfrm>
        </p:spPr>
        <p:txBody>
          <a:bodyPr/>
          <a:lstStyle/>
          <a:p>
            <a:r>
              <a:rPr lang="en-US" dirty="0"/>
              <a:t>To find the solution of </a:t>
            </a:r>
            <a:r>
              <a:rPr lang="en-US" i="1" dirty="0"/>
              <a:t>y = f(x)</a:t>
            </a:r>
            <a:r>
              <a:rPr lang="en-US" dirty="0"/>
              <a:t>, we seek the value of </a:t>
            </a:r>
            <a:r>
              <a:rPr lang="en-US" i="1" dirty="0"/>
              <a:t>x</a:t>
            </a:r>
            <a:r>
              <a:rPr lang="en-US" dirty="0"/>
              <a:t> where </a:t>
            </a:r>
            <a:r>
              <a:rPr lang="en-US" i="1" dirty="0"/>
              <a:t>f(x) = 0 or y=0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4E764F-CFDC-5FDB-63D2-4DD0C4345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719" y="2205040"/>
            <a:ext cx="4696778" cy="35830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2EB26A-AAAD-B50C-8262-E9CF1A93EE4A}"/>
                  </a:ext>
                </a:extLst>
              </p:cNvPr>
              <p:cNvSpPr txBox="1"/>
              <p:nvPr/>
            </p:nvSpPr>
            <p:spPr>
              <a:xfrm>
                <a:off x="2290713" y="5863472"/>
                <a:ext cx="18489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+6=0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2EB26A-AAAD-B50C-8262-E9CF1A93E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0713" y="5863472"/>
                <a:ext cx="184890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680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E35AB7-AA0F-DABB-77DA-5684AF27FB4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05352" y="287974"/>
            <a:ext cx="4924425" cy="3049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96D2DD-13E9-6332-38D6-D9DC76E90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639" y="287974"/>
            <a:ext cx="4925526" cy="29359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30E51B-1CFE-CE96-A66B-35F75A66B4AA}"/>
                  </a:ext>
                </a:extLst>
              </p:cNvPr>
              <p:cNvSpPr txBox="1"/>
              <p:nvPr/>
            </p:nvSpPr>
            <p:spPr>
              <a:xfrm>
                <a:off x="8587819" y="3563332"/>
                <a:ext cx="13167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30E51B-1CFE-CE96-A66B-35F75A66B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819" y="3563332"/>
                <a:ext cx="131670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A2C7A2-74B9-8480-0C2A-1C5CB9615B33}"/>
                  </a:ext>
                </a:extLst>
              </p:cNvPr>
              <p:cNvSpPr txBox="1"/>
              <p:nvPr/>
            </p:nvSpPr>
            <p:spPr>
              <a:xfrm>
                <a:off x="2762054" y="3747998"/>
                <a:ext cx="13145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A2C7A2-74B9-8480-0C2A-1C5CB9615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054" y="3747998"/>
                <a:ext cx="131452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2888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934A-F997-DA02-BC66-AC8E3D7D3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23C7D-AAE4-04B2-B044-16A75EDAD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iterative numerical method for finding roots of real-valued functions.</a:t>
            </a:r>
          </a:p>
          <a:p>
            <a:r>
              <a:rPr lang="en-US" dirty="0"/>
              <a:t>Also known as the Newton Method.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37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628DE-C054-01B9-7BF9-F77AAE615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A45A10-67A0-FE21-6CF7-3AC3D34F15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= current approximation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function value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= derivative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A45A10-67A0-FE21-6CF7-3AC3D34F15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0604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7FF68D-4469-F071-6B51-A3E45B2701E1}"/>
                  </a:ext>
                </a:extLst>
              </p:cNvPr>
              <p:cNvSpPr txBox="1"/>
              <p:nvPr/>
            </p:nvSpPr>
            <p:spPr>
              <a:xfrm>
                <a:off x="2508159" y="301658"/>
                <a:ext cx="7314503" cy="74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SOLVING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sz="2400" b="1" dirty="0"/>
                  <a:t>+3x-6 USING NEWTON RAPHSON METHOD</a:t>
                </a:r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7FF68D-4469-F071-6B51-A3E45B270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159" y="301658"/>
                <a:ext cx="7314503" cy="746999"/>
              </a:xfrm>
              <a:prstGeom prst="rect">
                <a:avLst/>
              </a:prstGeom>
              <a:blipFill>
                <a:blip r:embed="rId2"/>
                <a:stretch>
                  <a:fillRect l="-1250" t="-4878" r="-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C7A470D-4D5E-118A-FD6C-5817FA16491F}"/>
              </a:ext>
            </a:extLst>
          </p:cNvPr>
          <p:cNvSpPr txBox="1"/>
          <p:nvPr/>
        </p:nvSpPr>
        <p:spPr>
          <a:xfrm>
            <a:off x="603316" y="1282046"/>
            <a:ext cx="2716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Step 1:  Initial guess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FE6288-591A-9DD3-86A2-860ABDBA7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167" y="822413"/>
            <a:ext cx="5137608" cy="45154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D6135D-4150-903C-8877-BE0C3A3528D2}"/>
                  </a:ext>
                </a:extLst>
              </p:cNvPr>
              <p:cNvSpPr txBox="1"/>
              <p:nvPr/>
            </p:nvSpPr>
            <p:spPr>
              <a:xfrm>
                <a:off x="8465270" y="5674936"/>
                <a:ext cx="19771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−6=0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D6135D-4150-903C-8877-BE0C3A352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5270" y="5674936"/>
                <a:ext cx="197714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5B1A89CE-03BC-667D-3E69-6F1A8841A3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296" y="1977100"/>
            <a:ext cx="5349704" cy="125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3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E134F8-FECC-C824-86BC-70DADE49ED1F}"/>
                  </a:ext>
                </a:extLst>
              </p:cNvPr>
              <p:cNvSpPr txBox="1"/>
              <p:nvPr/>
            </p:nvSpPr>
            <p:spPr>
              <a:xfrm>
                <a:off x="650450" y="261296"/>
                <a:ext cx="195444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Step 2 :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E134F8-FECC-C824-86BC-70DADE49E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50" y="261296"/>
                <a:ext cx="1954446" cy="646331"/>
              </a:xfrm>
              <a:prstGeom prst="rect">
                <a:avLst/>
              </a:prstGeom>
              <a:blipFill>
                <a:blip r:embed="rId2"/>
                <a:stretch>
                  <a:fillRect l="-2813"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335F7D5-FD2E-29B5-AEB5-65A80348A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74" y="907627"/>
            <a:ext cx="3848433" cy="9754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B9A1D7-5C82-9383-85DD-FE9BBD61D91D}"/>
              </a:ext>
            </a:extLst>
          </p:cNvPr>
          <p:cNvSpPr txBox="1"/>
          <p:nvPr/>
        </p:nvSpPr>
        <p:spPr>
          <a:xfrm>
            <a:off x="538475" y="2123891"/>
            <a:ext cx="51187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Step 3 Apply the Newton-Raphson Formula</a:t>
            </a:r>
            <a:r>
              <a:rPr lang="en-US" b="1" dirty="0"/>
              <a:t>: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7C20EF-92B2-78CF-596B-DDF5F9094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90" y="2941839"/>
            <a:ext cx="6472547" cy="341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218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1248D3-01F3-A334-7D66-A92ECB3BEB5A}"/>
              </a:ext>
            </a:extLst>
          </p:cNvPr>
          <p:cNvSpPr txBox="1"/>
          <p:nvPr/>
        </p:nvSpPr>
        <p:spPr>
          <a:xfrm>
            <a:off x="857839" y="260913"/>
            <a:ext cx="2232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Step 4: iteration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DAC960-641A-D9BD-EC0F-16BEC5D44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82" y="722578"/>
            <a:ext cx="5227773" cy="2385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0E9258-81D2-216F-D4CA-B82FF2D79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82" y="3429000"/>
            <a:ext cx="7257330" cy="318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52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E20FF-F5DE-C15B-AC6F-564D7CC4E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1312"/>
          </a:xfrm>
        </p:spPr>
        <p:txBody>
          <a:bodyPr>
            <a:normAutofit/>
          </a:bodyPr>
          <a:lstStyle/>
          <a:p>
            <a:r>
              <a:rPr lang="en-US" sz="1800" dirty="0"/>
              <a:t>Problem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D52847B-8128-B1AE-6874-C01E1AABE715}"/>
                  </a:ext>
                </a:extLst>
              </p:cNvPr>
              <p:cNvSpPr txBox="1"/>
              <p:nvPr/>
            </p:nvSpPr>
            <p:spPr>
              <a:xfrm>
                <a:off x="707701" y="716438"/>
                <a:ext cx="79267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Find the roots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6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+4</m:t>
                    </m:r>
                  </m:oMath>
                </a14:m>
                <a:r>
                  <a:rPr lang="en-US" sz="2400" dirty="0"/>
                  <a:t>  using Newton-Rapson method.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D52847B-8128-B1AE-6874-C01E1AABE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01" y="716438"/>
                <a:ext cx="7926785" cy="461665"/>
              </a:xfrm>
              <a:prstGeom prst="rect">
                <a:avLst/>
              </a:prstGeom>
              <a:blipFill>
                <a:blip r:embed="rId2"/>
                <a:stretch>
                  <a:fillRect l="-1154" t="-10667" r="-1154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0B77DCF-4B2A-8DE7-17C0-5AEF58E61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01" y="1376314"/>
            <a:ext cx="6817340" cy="515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46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172</Words>
  <Application>Microsoft Office PowerPoint</Application>
  <PresentationFormat>Widescreen</PresentationFormat>
  <Paragraphs>27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Office Theme</vt:lpstr>
      <vt:lpstr>NEWTON RAPHSON METHOD</vt:lpstr>
      <vt:lpstr>Brief Idea of Solving y = f(x): </vt:lpstr>
      <vt:lpstr>PowerPoint Presentation</vt:lpstr>
      <vt:lpstr>Introduction: </vt:lpstr>
      <vt:lpstr>FORMULA</vt:lpstr>
      <vt:lpstr>PowerPoint Presentation</vt:lpstr>
      <vt:lpstr>PowerPoint Presentation</vt:lpstr>
      <vt:lpstr>PowerPoint Presentation</vt:lpstr>
      <vt:lpstr>Problem 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NEWTON RAPHSON METHOD</dc:title>
  <dc:creator>Nazmul kader Chowdhury</dc:creator>
  <cp:lastModifiedBy>Nazmul kader Chowdhury</cp:lastModifiedBy>
  <cp:revision>3</cp:revision>
  <dcterms:created xsi:type="dcterms:W3CDTF">2025-02-10T06:08:56Z</dcterms:created>
  <dcterms:modified xsi:type="dcterms:W3CDTF">2025-02-11T08:15:15Z</dcterms:modified>
</cp:coreProperties>
</file>